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8"/>
  </p:notesMasterIdLst>
  <p:handoutMasterIdLst>
    <p:handoutMasterId r:id="rId9"/>
  </p:handoutMasterIdLst>
  <p:sldIdLst>
    <p:sldId id="256" r:id="rId2"/>
    <p:sldId id="257" r:id="rId3"/>
    <p:sldId id="261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7C96DE42-DAC0-4D92-ABDC-1061388AA60E}">
          <p14:sldIdLst>
            <p14:sldId id="256"/>
            <p14:sldId id="257"/>
          </p14:sldIdLst>
        </p14:section>
        <p14:section name="Job Fair Data" id="{939E5402-A41E-4CA9-98D7-F209F359CA95}">
          <p14:sldIdLst>
            <p14:sldId id="261"/>
            <p14:sldId id="258"/>
            <p14:sldId id="259"/>
            <p14:sldId id="2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C01AB38-3E62-47D5-B01C-EA70467AEEEF}" v="17" dt="2025-10-11T02:13:21.79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696" y="34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OUMYA VAJJHALA" userId="f3e3711e514002e0" providerId="LiveId" clId="{35277C96-5740-47E2-8389-453B2A4028C6}"/>
    <pc:docChg chg="undo custSel addSld modSld addSection modSection">
      <pc:chgData name="SOUMYA VAJJHALA" userId="f3e3711e514002e0" providerId="LiveId" clId="{35277C96-5740-47E2-8389-453B2A4028C6}" dt="2025-10-11T02:12:56.273" v="370" actId="17846"/>
      <pc:docMkLst>
        <pc:docMk/>
      </pc:docMkLst>
      <pc:sldChg chg="addSp delSp modSp mod">
        <pc:chgData name="SOUMYA VAJJHALA" userId="f3e3711e514002e0" providerId="LiveId" clId="{35277C96-5740-47E2-8389-453B2A4028C6}" dt="2025-10-11T02:08:42.040" v="295" actId="14734"/>
        <pc:sldMkLst>
          <pc:docMk/>
          <pc:sldMk cId="3207345004" sldId="258"/>
        </pc:sldMkLst>
        <pc:spChg chg="add del">
          <ac:chgData name="SOUMYA VAJJHALA" userId="f3e3711e514002e0" providerId="LiveId" clId="{35277C96-5740-47E2-8389-453B2A4028C6}" dt="2025-10-11T01:53:06.598" v="4" actId="3680"/>
          <ac:spMkLst>
            <pc:docMk/>
            <pc:sldMk cId="3207345004" sldId="258"/>
            <ac:spMk id="5" creationId="{00000000-0000-0000-0000-000000000000}"/>
          </ac:spMkLst>
        </pc:spChg>
        <pc:graphicFrameChg chg="add del mod ord modGraphic">
          <ac:chgData name="SOUMYA VAJJHALA" userId="f3e3711e514002e0" providerId="LiveId" clId="{35277C96-5740-47E2-8389-453B2A4028C6}" dt="2025-10-11T01:52:45.307" v="1" actId="3680"/>
          <ac:graphicFrameMkLst>
            <pc:docMk/>
            <pc:sldMk cId="3207345004" sldId="258"/>
            <ac:graphicFrameMk id="6" creationId="{5FCFB475-24A2-BAD8-191C-B11ACE6C14B5}"/>
          </ac:graphicFrameMkLst>
        </pc:graphicFrameChg>
        <pc:graphicFrameChg chg="add del mod ord modGraphic">
          <ac:chgData name="SOUMYA VAJJHALA" userId="f3e3711e514002e0" providerId="LiveId" clId="{35277C96-5740-47E2-8389-453B2A4028C6}" dt="2025-10-11T01:53:02.479" v="3" actId="3680"/>
          <ac:graphicFrameMkLst>
            <pc:docMk/>
            <pc:sldMk cId="3207345004" sldId="258"/>
            <ac:graphicFrameMk id="7" creationId="{849E199C-40DF-9A89-13A3-34FEFDE1E646}"/>
          </ac:graphicFrameMkLst>
        </pc:graphicFrameChg>
        <pc:graphicFrameChg chg="add mod ord modGraphic">
          <ac:chgData name="SOUMYA VAJJHALA" userId="f3e3711e514002e0" providerId="LiveId" clId="{35277C96-5740-47E2-8389-453B2A4028C6}" dt="2025-10-11T02:08:42.040" v="295" actId="14734"/>
          <ac:graphicFrameMkLst>
            <pc:docMk/>
            <pc:sldMk cId="3207345004" sldId="258"/>
            <ac:graphicFrameMk id="8" creationId="{773ACF33-DB5B-3682-3E1E-23AA8599A945}"/>
          </ac:graphicFrameMkLst>
        </pc:graphicFrameChg>
      </pc:sldChg>
      <pc:sldChg chg="addSp delSp modSp mod">
        <pc:chgData name="SOUMYA VAJJHALA" userId="f3e3711e514002e0" providerId="LiveId" clId="{35277C96-5740-47E2-8389-453B2A4028C6}" dt="2025-10-11T02:10:03.689" v="309" actId="12788"/>
        <pc:sldMkLst>
          <pc:docMk/>
          <pc:sldMk cId="842702912" sldId="259"/>
        </pc:sldMkLst>
        <pc:spChg chg="del">
          <ac:chgData name="SOUMYA VAJJHALA" userId="f3e3711e514002e0" providerId="LiveId" clId="{35277C96-5740-47E2-8389-453B2A4028C6}" dt="2025-10-11T01:57:00.518" v="137"/>
          <ac:spMkLst>
            <pc:docMk/>
            <pc:sldMk cId="842702912" sldId="259"/>
            <ac:spMk id="3" creationId="{00000000-0000-0000-0000-000000000000}"/>
          </ac:spMkLst>
        </pc:spChg>
        <pc:graphicFrameChg chg="add mod modGraphic">
          <ac:chgData name="SOUMYA VAJJHALA" userId="f3e3711e514002e0" providerId="LiveId" clId="{35277C96-5740-47E2-8389-453B2A4028C6}" dt="2025-10-11T02:10:03.689" v="309" actId="12788"/>
          <ac:graphicFrameMkLst>
            <pc:docMk/>
            <pc:sldMk cId="842702912" sldId="259"/>
            <ac:graphicFrameMk id="4" creationId="{91107D0F-8550-3E5B-3E0F-27668ADBBAEA}"/>
          </ac:graphicFrameMkLst>
        </pc:graphicFrameChg>
      </pc:sldChg>
      <pc:sldChg chg="addSp delSp modSp mod">
        <pc:chgData name="SOUMYA VAJJHALA" userId="f3e3711e514002e0" providerId="LiveId" clId="{35277C96-5740-47E2-8389-453B2A4028C6}" dt="2025-10-11T02:11:26.901" v="321" actId="122"/>
        <pc:sldMkLst>
          <pc:docMk/>
          <pc:sldMk cId="822669433" sldId="260"/>
        </pc:sldMkLst>
        <pc:spChg chg="del">
          <ac:chgData name="SOUMYA VAJJHALA" userId="f3e3711e514002e0" providerId="LiveId" clId="{35277C96-5740-47E2-8389-453B2A4028C6}" dt="2025-10-11T01:58:47.784" v="142"/>
          <ac:spMkLst>
            <pc:docMk/>
            <pc:sldMk cId="822669433" sldId="260"/>
            <ac:spMk id="3" creationId="{00000000-0000-0000-0000-000000000000}"/>
          </ac:spMkLst>
        </pc:spChg>
        <pc:graphicFrameChg chg="add mod modGraphic">
          <ac:chgData name="SOUMYA VAJJHALA" userId="f3e3711e514002e0" providerId="LiveId" clId="{35277C96-5740-47E2-8389-453B2A4028C6}" dt="2025-10-11T02:11:26.901" v="321" actId="122"/>
          <ac:graphicFrameMkLst>
            <pc:docMk/>
            <pc:sldMk cId="822669433" sldId="260"/>
            <ac:graphicFrameMk id="4" creationId="{E3F59EFE-C5AA-3062-B3DB-AA2B388B3223}"/>
          </ac:graphicFrameMkLst>
        </pc:graphicFrameChg>
      </pc:sldChg>
      <pc:sldChg chg="modSp new mod">
        <pc:chgData name="SOUMYA VAJJHALA" userId="f3e3711e514002e0" providerId="LiveId" clId="{35277C96-5740-47E2-8389-453B2A4028C6}" dt="2025-10-11T02:12:13.319" v="368" actId="20577"/>
        <pc:sldMkLst>
          <pc:docMk/>
          <pc:sldMk cId="912753215" sldId="261"/>
        </pc:sldMkLst>
        <pc:spChg chg="mod">
          <ac:chgData name="SOUMYA VAJJHALA" userId="f3e3711e514002e0" providerId="LiveId" clId="{35277C96-5740-47E2-8389-453B2A4028C6}" dt="2025-10-11T02:12:04.951" v="345" actId="20577"/>
          <ac:spMkLst>
            <pc:docMk/>
            <pc:sldMk cId="912753215" sldId="261"/>
            <ac:spMk id="2" creationId="{A04CB50C-E081-5632-75DA-2DF46A1CEDE2}"/>
          </ac:spMkLst>
        </pc:spChg>
        <pc:spChg chg="mod">
          <ac:chgData name="SOUMYA VAJJHALA" userId="f3e3711e514002e0" providerId="LiveId" clId="{35277C96-5740-47E2-8389-453B2A4028C6}" dt="2025-10-11T02:12:13.319" v="368" actId="20577"/>
          <ac:spMkLst>
            <pc:docMk/>
            <pc:sldMk cId="912753215" sldId="261"/>
            <ac:spMk id="3" creationId="{3D1D77B2-817F-A933-EB96-F68F6FD8976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C47342F-283B-8332-B44C-B925164090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9314F57-CCB5-BC3F-829D-555D9427A58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2153AD-DBC7-43D5-8378-43F9D1C8CA9C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1F6866-8992-57E7-BD96-32B6E03E837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Soumya Vajjhala Job Database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67B49-10E6-BBA9-0FE9-F7F8DF50FFD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84ED4-980D-483E-A8D0-5011932EC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25622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50E9A-94EF-4473-AADB-0FD7278F06DD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/>
              <a:t>Soumya Vajjhala Job Database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E77BD-1382-4133-81E8-A634C98150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359570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0E77BD-1382-4133-81E8-A634C981506D}" type="slidenum">
              <a:rPr lang="en-US" smtClean="0"/>
              <a:t>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8C1066-1471-A894-5531-C3786C79B584}"/>
              </a:ext>
            </a:extLst>
          </p:cNvPr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r>
              <a:rPr lang="en-US"/>
              <a:t>Soumya Vajjhala Job Database</a:t>
            </a:r>
          </a:p>
        </p:txBody>
      </p:sp>
    </p:spTree>
    <p:extLst>
      <p:ext uri="{BB962C8B-B14F-4D97-AF65-F5344CB8AC3E}">
        <p14:creationId xmlns:p14="http://schemas.microsoft.com/office/powerpoint/2010/main" val="946546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0EE9-3F86-4607-9AC0-89AF4E4C04F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9E4E-0874-4478-BECF-6827A27F7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719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0EE9-3F86-4607-9AC0-89AF4E4C04F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9E4E-0874-4478-BECF-6827A27F7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4293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0EE9-3F86-4607-9AC0-89AF4E4C04F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9E4E-0874-4478-BECF-6827A27F7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100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0EE9-3F86-4607-9AC0-89AF4E4C04F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9E4E-0874-4478-BECF-6827A27F7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98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0EE9-3F86-4607-9AC0-89AF4E4C04F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9E4E-0874-4478-BECF-6827A27F7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8942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0EE9-3F86-4607-9AC0-89AF4E4C04F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9E4E-0874-4478-BECF-6827A27F7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261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0EE9-3F86-4607-9AC0-89AF4E4C04F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9E4E-0874-4478-BECF-6827A27F7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730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0EE9-3F86-4607-9AC0-89AF4E4C04F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9E4E-0874-4478-BECF-6827A27F7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79377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0EE9-3F86-4607-9AC0-89AF4E4C04F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9E4E-0874-4478-BECF-6827A27F7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02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0EE9-3F86-4607-9AC0-89AF4E4C04F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9E4E-0874-4478-BECF-6827A27F7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7180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270EE9-3F86-4607-9AC0-89AF4E4C04F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19E4E-0874-4478-BECF-6827A27F7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1393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270EE9-3F86-4607-9AC0-89AF4E4C04F3}" type="datetimeFigureOut">
              <a:rPr lang="en-US" smtClean="0"/>
              <a:t>10/10/2025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19E4E-0874-4478-BECF-6827A27F7B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05733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Seattle-Tacoma Job Fair</a:t>
            </a:r>
            <a:br>
              <a:rPr lang="en-US" dirty="0"/>
            </a:br>
            <a:r>
              <a:rPr lang="en-US" sz="3100" dirty="0"/>
              <a:t>In-House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Dan Caulkins, Database Manager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02985" y="4005527"/>
            <a:ext cx="2434829" cy="1624012"/>
          </a:xfrm>
          <a:prstGeom prst="rect">
            <a:avLst/>
          </a:prstGeom>
          <a:effectLst>
            <a:softEdge rad="317500"/>
          </a:effectLst>
        </p:spPr>
      </p:pic>
    </p:spTree>
    <p:extLst>
      <p:ext uri="{BB962C8B-B14F-4D97-AF65-F5344CB8AC3E}">
        <p14:creationId xmlns:p14="http://schemas.microsoft.com/office/powerpoint/2010/main" val="4144233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8534400" cy="1507067"/>
          </a:xfrm>
        </p:spPr>
        <p:txBody>
          <a:bodyPr>
            <a:normAutofit/>
          </a:bodyPr>
          <a:lstStyle/>
          <a:p>
            <a:r>
              <a:rPr lang="en-US" dirty="0"/>
              <a:t>Greater Seattle Job Fair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8839200" cy="326813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/>
              <a:t>Notify new start-up companies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Add additional companies to database</a:t>
            </a:r>
          </a:p>
          <a:p>
            <a:pPr>
              <a:lnSpc>
                <a:spcPct val="150000"/>
              </a:lnSpc>
            </a:pPr>
            <a:r>
              <a:rPr lang="en-US" sz="2800" dirty="0"/>
              <a:t>Update database with participating companies</a:t>
            </a:r>
          </a:p>
        </p:txBody>
      </p:sp>
    </p:spTree>
    <p:extLst>
      <p:ext uri="{BB962C8B-B14F-4D97-AF65-F5344CB8AC3E}">
        <p14:creationId xmlns:p14="http://schemas.microsoft.com/office/powerpoint/2010/main" val="3707513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CB50C-E081-5632-75DA-2DF46A1CED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Job Fair Data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1D77B2-817F-A933-EB96-F68F6FD897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Seattle-Tacoma Job Fair</a:t>
            </a:r>
          </a:p>
        </p:txBody>
      </p:sp>
    </p:spTree>
    <p:extLst>
      <p:ext uri="{BB962C8B-B14F-4D97-AF65-F5344CB8AC3E}">
        <p14:creationId xmlns:p14="http://schemas.microsoft.com/office/powerpoint/2010/main" val="912753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8534400" cy="1507067"/>
          </a:xfrm>
        </p:spPr>
        <p:txBody>
          <a:bodyPr/>
          <a:lstStyle/>
          <a:p>
            <a:r>
              <a:rPr lang="en-US" dirty="0"/>
              <a:t>New Start-Up Companies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773ACF33-DB5B-3682-3E1E-23AA8599A9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6209507"/>
              </p:ext>
            </p:extLst>
          </p:nvPr>
        </p:nvGraphicFramePr>
        <p:xfrm>
          <a:off x="3215703" y="1825625"/>
          <a:ext cx="6145912" cy="305308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476437">
                  <a:extLst>
                    <a:ext uri="{9D8B030D-6E8A-4147-A177-3AD203B41FA5}">
                      <a16:colId xmlns:a16="http://schemas.microsoft.com/office/drawing/2014/main" val="4067483058"/>
                    </a:ext>
                  </a:extLst>
                </a:gridCol>
                <a:gridCol w="1324420">
                  <a:extLst>
                    <a:ext uri="{9D8B030D-6E8A-4147-A177-3AD203B41FA5}">
                      <a16:colId xmlns:a16="http://schemas.microsoft.com/office/drawing/2014/main" val="2644171320"/>
                    </a:ext>
                  </a:extLst>
                </a:gridCol>
                <a:gridCol w="2345055">
                  <a:extLst>
                    <a:ext uri="{9D8B030D-6E8A-4147-A177-3AD203B41FA5}">
                      <a16:colId xmlns:a16="http://schemas.microsoft.com/office/drawing/2014/main" val="2592816147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Companies Interested in Attending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4681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Location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Type of Business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920304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Birch Bros. Technologies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Seattle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Technology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133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Bellows &amp; Associates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Seattle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Attorney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3092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Pacific Rim Adjustors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Covington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Accountant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087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Dykstra &amp; Herwig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Edmonds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Trucking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715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Panda Industries, Inc.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Computer Networks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3169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Lakewood Marketing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Lakewood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Marketing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0251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73450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8534400" cy="1507067"/>
          </a:xfrm>
        </p:spPr>
        <p:txBody>
          <a:bodyPr/>
          <a:lstStyle/>
          <a:p>
            <a:r>
              <a:rPr lang="en-US" dirty="0"/>
              <a:t>Additional Companies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1107D0F-8550-3E5B-3E0F-27668ADBBAE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2427528"/>
              </p:ext>
            </p:extLst>
          </p:nvPr>
        </p:nvGraphicFramePr>
        <p:xfrm>
          <a:off x="2212816" y="2910237"/>
          <a:ext cx="7766368" cy="2329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61410">
                  <a:extLst>
                    <a:ext uri="{9D8B030D-6E8A-4147-A177-3AD203B41FA5}">
                      <a16:colId xmlns:a16="http://schemas.microsoft.com/office/drawing/2014/main" val="136498284"/>
                    </a:ext>
                  </a:extLst>
                </a:gridCol>
                <a:gridCol w="970598">
                  <a:extLst>
                    <a:ext uri="{9D8B030D-6E8A-4147-A177-3AD203B41FA5}">
                      <a16:colId xmlns:a16="http://schemas.microsoft.com/office/drawing/2014/main" val="1784407909"/>
                    </a:ext>
                  </a:extLst>
                </a:gridCol>
                <a:gridCol w="946150">
                  <a:extLst>
                    <a:ext uri="{9D8B030D-6E8A-4147-A177-3AD203B41FA5}">
                      <a16:colId xmlns:a16="http://schemas.microsoft.com/office/drawing/2014/main" val="1650544781"/>
                    </a:ext>
                  </a:extLst>
                </a:gridCol>
                <a:gridCol w="2188210">
                  <a:extLst>
                    <a:ext uri="{9D8B030D-6E8A-4147-A177-3AD203B41FA5}">
                      <a16:colId xmlns:a16="http://schemas.microsoft.com/office/drawing/2014/main" val="209473637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Century Gothic" panose="020B0502020202020204" pitchFamily="34" charset="0"/>
                        </a:rPr>
                        <a:t>Company Name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Century Gothic" panose="020B0502020202020204" pitchFamily="34" charset="0"/>
                        </a:rPr>
                        <a:t>Location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2000" dirty="0">
                          <a:effectLst/>
                          <a:latin typeface="Century Gothic" panose="020B0502020202020204" pitchFamily="34" charset="0"/>
                        </a:rPr>
                        <a:t>Type of Business</a:t>
                      </a:r>
                      <a:endParaRPr lang="en-US" sz="20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0370935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Acme Auto Insurance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</a:rPr>
                        <a:t>Seattle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Insurance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5997148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HMD Consulting Group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Tacoma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Technology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191055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Parkland Management, Inc.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Parkland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Consulting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700395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Mario’s Kitchen Operations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Lakewood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Restaurant Chain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1189489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BBB Enterprises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</a:rPr>
                        <a:t>Seattle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Travel Agency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33074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Brem-Staff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Bremerton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Human Resources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0076128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Reverett Group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>
                          <a:effectLst/>
                          <a:latin typeface="Century Gothic" panose="020B0502020202020204" pitchFamily="34" charset="0"/>
                        </a:rPr>
                        <a:t>Parkland</a:t>
                      </a:r>
                      <a:endParaRPr lang="en-US" sz="180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1000"/>
                        </a:spcAft>
                        <a:buNone/>
                      </a:pPr>
                      <a:r>
                        <a:rPr lang="en-US" sz="1800" dirty="0">
                          <a:effectLst/>
                          <a:latin typeface="Century Gothic" panose="020B0502020202020204" pitchFamily="34" charset="0"/>
                        </a:rPr>
                        <a:t>Insurance</a:t>
                      </a:r>
                      <a:endParaRPr lang="en-US" sz="1800" dirty="0">
                        <a:effectLst/>
                        <a:latin typeface="Century Gothic" panose="020B0502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9204879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27029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228600"/>
            <a:ext cx="8382000" cy="1508760"/>
          </a:xfrm>
        </p:spPr>
        <p:txBody>
          <a:bodyPr>
            <a:normAutofit/>
          </a:bodyPr>
          <a:lstStyle/>
          <a:p>
            <a:r>
              <a:rPr lang="en-US" dirty="0"/>
              <a:t>Companies for Database Update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3F59EFE-C5AA-3062-B3DB-AA2B388B322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9779949"/>
              </p:ext>
            </p:extLst>
          </p:nvPr>
        </p:nvGraphicFramePr>
        <p:xfrm>
          <a:off x="4361252" y="2874169"/>
          <a:ext cx="4546156" cy="1647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791">
                  <a:extLst>
                    <a:ext uri="{9D8B030D-6E8A-4147-A177-3AD203B41FA5}">
                      <a16:colId xmlns:a16="http://schemas.microsoft.com/office/drawing/2014/main" val="1912725189"/>
                    </a:ext>
                  </a:extLst>
                </a:gridCol>
                <a:gridCol w="970915">
                  <a:extLst>
                    <a:ext uri="{9D8B030D-6E8A-4147-A177-3AD203B41FA5}">
                      <a16:colId xmlns:a16="http://schemas.microsoft.com/office/drawing/2014/main" val="104857681"/>
                    </a:ext>
                  </a:extLst>
                </a:gridCol>
                <a:gridCol w="1822450">
                  <a:extLst>
                    <a:ext uri="{9D8B030D-6E8A-4147-A177-3AD203B41FA5}">
                      <a16:colId xmlns:a16="http://schemas.microsoft.com/office/drawing/2014/main" val="1952915898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Company Name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Location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Type of Business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161129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Drake Consultants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Shorewood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Marketing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969109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MMM Advertising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Parkland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Marketing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4714004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BCC International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Tacoma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Banking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1332687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 err="1">
                          <a:effectLst/>
                        </a:rPr>
                        <a:t>McTroy</a:t>
                      </a:r>
                      <a:r>
                        <a:rPr lang="en-US" sz="1100" u="none" strike="noStrike" dirty="0">
                          <a:effectLst/>
                        </a:rPr>
                        <a:t> Manufacturing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Covington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Manufacturing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4341602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Pro-Temps, Inc.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Tacoma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Temp Agency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055545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Intertrans Trucking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Des Moines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Trucking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9876729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Web Builders LLC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University Place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100" u="none" strike="noStrike" dirty="0">
                          <a:effectLst/>
                        </a:rPr>
                        <a:t>Technology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8321062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26694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507</TotalTime>
  <Words>175</Words>
  <Application>Microsoft Office PowerPoint</Application>
  <PresentationFormat>Widescreen</PresentationFormat>
  <Paragraphs>85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Arial</vt:lpstr>
      <vt:lpstr>Calibri</vt:lpstr>
      <vt:lpstr>Calibri Light</vt:lpstr>
      <vt:lpstr>Century Gothic</vt:lpstr>
      <vt:lpstr>Office Theme</vt:lpstr>
      <vt:lpstr>Seattle-Tacoma Job Fair In-House Presentation</vt:lpstr>
      <vt:lpstr>Greater Seattle Job Fair</vt:lpstr>
      <vt:lpstr>Job Fair Data</vt:lpstr>
      <vt:lpstr>New Start-Up Companies</vt:lpstr>
      <vt:lpstr>Additional Companies</vt:lpstr>
      <vt:lpstr>Companies for Database Update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Seattle-Tacoma Job Fair In-House Presentation</dc:title>
  <dc:creator>GO! Series</dc:creator>
  <cp:lastModifiedBy>SOUMYA VAJJHALA</cp:lastModifiedBy>
  <cp:revision>1</cp:revision>
  <dcterms:created xsi:type="dcterms:W3CDTF">2010-03-03T14:16:16Z</dcterms:created>
  <dcterms:modified xsi:type="dcterms:W3CDTF">2025-10-11T02:13:31Z</dcterms:modified>
</cp:coreProperties>
</file>